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66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FFC48A-40A8-4815-BA95-23178E6D2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ICICC-2021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0C60B8-AC82-45A9-82DA-49E3C3D8F3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2AD30-3EB1-44F3-99FC-CA174BE79D9D}" type="datetimeFigureOut">
              <a:rPr lang="en-IN" smtClean="0"/>
              <a:t>12-05-2024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0A9232-31CD-406D-82AE-EA68BC6064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C2C502-FE3D-48CE-962A-D0C5905217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4DA78-81CE-4CDA-BCDF-F9A71A5A3A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9651629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/>
              <a:t>ICICC-2021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18E6E-0D61-4A63-AE58-B654B59B306F}" type="datetimeFigureOut">
              <a:rPr lang="en-IN" smtClean="0"/>
              <a:t>12-05-2024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1FFA8-44D0-41D2-B252-050984594A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7495634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AF19C-4D3B-4283-B632-5CFB8FB956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E01616-88CA-4437-B1B8-62F6DEE62A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3850B-84AC-47FE-8838-BED318289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BAC6A-A91B-473B-A90E-04D6A6B29CE7}" type="datetime1">
              <a:rPr lang="en-IN" smtClean="0"/>
              <a:t>12-05-2024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EC73D-0A8A-4950-9FD7-487AC00EA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618BE-0643-45DA-993E-5938F8F8B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4500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B5A84-E335-48CC-A676-05D91F6A7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60F8BF-FFBC-41F7-B2B0-2CF3804EE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65955D-CA90-44D7-BF8E-BC38A3F36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2C73-B261-4FD4-BAD4-0AD039A7E604}" type="datetime1">
              <a:rPr lang="en-IN" smtClean="0"/>
              <a:t>12-05-2024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CB078-D83E-4166-A02C-B6B163DA9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2FEF6-C837-419F-8835-DC22EF83E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1205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1401E9-8805-42DB-AC72-2AE0FF03F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EEB009-1E61-4516-B850-2D2767C6B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E6585-E3B2-43BE-AAE1-443822B2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5B16-E566-4C1A-A21C-527B43D72336}" type="datetime1">
              <a:rPr lang="en-IN" smtClean="0"/>
              <a:t>12-05-2024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DC36A-90BB-45C6-86EC-EF77DE5E6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6A805-3800-4CB1-9ADA-94754454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9833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C83C3-5D56-47C4-BAAA-0AEE6B039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5191E-F147-465C-B1BC-F3192025C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84D21-8E56-4941-93C0-57B67E22C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53B88-9E2F-4E0D-BEB5-9512ABE20021}" type="datetime1">
              <a:rPr lang="en-IN" smtClean="0"/>
              <a:t>12-05-2024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9476B-12F5-4CE0-8BED-CC7E02D05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2A1D1-2DC0-4EB9-B1C0-3D0A17261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406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23532-2579-487E-A806-FE059BC2E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D22E9-2061-45FA-973E-DC229F8B3A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E1C65-23E2-4167-B173-FA4734A19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CD3E1-7812-4A9E-B864-B81937D742C8}" type="datetime1">
              <a:rPr lang="en-IN" smtClean="0"/>
              <a:t>12-05-2024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BCE50-78C6-4AF3-8C31-1792D834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E728E-FD97-4282-985C-0A8FA9348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906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8648D-8839-402E-8EBE-66C675551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641E8-F7C7-4F72-83E8-E8E8F3A895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211418-08AA-441A-8A66-97EDBEE0AF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3319B3-62E9-4A88-A05B-55A69EF5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624A2-7147-41C7-8F51-419AC86CB2DA}" type="datetime1">
              <a:rPr lang="en-IN" smtClean="0"/>
              <a:t>12-05-2024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BF91A1-5E44-452F-A78A-FBA5E47F4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F1FC47-031D-4E2A-B90F-BE2FE4142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7207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7A536-4AE1-4490-9878-471FF125A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6612D-5A89-4E9A-90B8-BF7FFA8A8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0DF513-E926-411D-8D2B-8831CD309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BBC415-A031-49A9-9DAD-F150409D1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F0D390-93EF-4E83-9F5B-91286149D7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8EC721-76DC-43AF-96DF-A0EE7072B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5227A-EA38-4682-809F-1AB178D82CAD}" type="datetime1">
              <a:rPr lang="en-IN" smtClean="0"/>
              <a:t>12-05-2024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B44597-18DE-4775-8FB6-A97F0DA48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C72141-DE0D-4AEB-B511-CB9B54FD6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1677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512DF-0ED8-4277-B395-2A4F842B7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0E3D8E-0ABE-4734-98F8-D36BD9940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0AF2A-080E-4A88-B0AF-245159A4CDC9}" type="datetime1">
              <a:rPr lang="en-IN" smtClean="0"/>
              <a:t>12-05-2024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0561F1-B38C-461E-85F3-2481751D0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712915-E4FE-415C-9D69-B845A7D8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736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922E84-AD5B-465F-98D4-488F871AA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649F6-3336-4E62-A4DA-8CA689137BEC}" type="datetime1">
              <a:rPr lang="en-IN" smtClean="0"/>
              <a:t>12-05-2024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86C86A-862E-4B6A-B263-B01DE6A5B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2333FC-1B71-4E52-BF49-4D36D0920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3833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BCCDE-35D4-412E-AFAB-C219873FE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7E1492-B8B6-4708-A8C8-A138B0633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300379-D005-4BAC-B925-C132043087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EB0578-F2D9-4D73-83B2-F23670EBE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C179E-15EB-4A92-9A06-B8176C6C8A64}" type="datetime1">
              <a:rPr lang="en-IN" smtClean="0"/>
              <a:t>12-05-2024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F134B-4FB5-46E9-8513-DB4C9B2EE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E61B3-BD8A-43AB-BB10-5B53A90AD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170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223D-FF11-4AE7-973E-C9032752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0DF81C-EE9D-4D7F-A967-0672314476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3EF43-9D88-4586-A760-098C14750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BBD912-76F0-4805-9E0D-7C09F249E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C5B34-9F94-40EC-911F-D5B5FF23FB31}" type="datetime1">
              <a:rPr lang="en-IN" smtClean="0"/>
              <a:t>12-05-2024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50FEFC-E6F0-4221-8F91-DEE76671F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0A78C8-FCAB-43A2-9CE6-A2768B5DA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63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DEB43A-BD9E-4874-BFFB-60C4AC61A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276C3F-335A-4DB7-9751-C78105CE3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A7C449-54C2-463E-BDDF-5F5299CBAE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2B17B-ED7F-41D4-8FD8-884B8E995DBB}" type="datetime1">
              <a:rPr lang="en-IN" smtClean="0"/>
              <a:t>12-05-2024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37EE8-8318-4653-A49C-0E3AAA3CE2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2nd International Symposium on Securing Next-Generation Systems using Future Artificial Intelligence Technologies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FA26E-3201-463F-ACF3-CBF98D3B2E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7CD7D-2DE7-4E97-993E-733569484B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777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712" y="1391137"/>
            <a:ext cx="11842810" cy="525675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2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5th International Conference on Data Analytics &amp; Management </a:t>
            </a:r>
          </a:p>
          <a:p>
            <a:r>
              <a:rPr lang="en-US" sz="2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(ICDAM-2024)</a:t>
            </a:r>
          </a:p>
          <a:p>
            <a:r>
              <a:rPr lang="en-IN" b="1" dirty="0">
                <a:solidFill>
                  <a:srgbClr val="002060"/>
                </a:solidFill>
                <a:latin typeface="Comic Sans MS" panose="030F0702030302020204" pitchFamily="66" charset="0"/>
              </a:rPr>
              <a:t>14th &amp; 15</a:t>
            </a:r>
            <a:r>
              <a:rPr lang="en-IN" b="1" baseline="30000" dirty="0">
                <a:solidFill>
                  <a:srgbClr val="002060"/>
                </a:solidFill>
                <a:latin typeface="Comic Sans MS" panose="030F0702030302020204" pitchFamily="66" charset="0"/>
              </a:rPr>
              <a:t>th</a:t>
            </a:r>
            <a:r>
              <a:rPr lang="en-IN" b="1" dirty="0">
                <a:solidFill>
                  <a:srgbClr val="002060"/>
                </a:solidFill>
                <a:latin typeface="Comic Sans MS" panose="030F0702030302020204" pitchFamily="66" charset="0"/>
              </a:rPr>
              <a:t> June 2024</a:t>
            </a: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r>
              <a:rPr lang="en-IN" sz="3200" b="1" dirty="0">
                <a:latin typeface="Comic Sans MS" panose="030F0702030302020204" pitchFamily="66" charset="0"/>
              </a:rPr>
              <a:t>TITLE OF PAPER</a:t>
            </a:r>
          </a:p>
          <a:p>
            <a:endParaRPr lang="en-IN" sz="1400" b="1" dirty="0">
              <a:latin typeface="Comic Sans MS" panose="030F0702030302020204" pitchFamily="66" charset="0"/>
            </a:endParaRPr>
          </a:p>
          <a:p>
            <a:r>
              <a:rPr lang="en-IN" sz="1800" b="1" dirty="0">
                <a:latin typeface="Comic Sans MS" panose="030F0702030302020204" pitchFamily="66" charset="0"/>
              </a:rPr>
              <a:t>Authors</a:t>
            </a:r>
          </a:p>
          <a:p>
            <a:endParaRPr lang="en-IN" sz="1800" b="1" dirty="0">
              <a:latin typeface="Comic Sans MS" panose="030F0702030302020204" pitchFamily="66" charset="0"/>
            </a:endParaRPr>
          </a:p>
          <a:p>
            <a:r>
              <a:rPr lang="en-IN" sz="1800" b="1" dirty="0">
                <a:latin typeface="Comic Sans MS" panose="030F0702030302020204" pitchFamily="66" charset="0"/>
              </a:rPr>
              <a:t>Affiliation of Presenting Author</a:t>
            </a:r>
          </a:p>
          <a:p>
            <a:endParaRPr lang="en-IN" sz="1400" dirty="0">
              <a:latin typeface="Comic Sans MS" panose="030F0702030302020204" pitchFamily="66" charset="0"/>
            </a:endParaRPr>
          </a:p>
          <a:p>
            <a:endParaRPr lang="en-IN" sz="1400" dirty="0">
              <a:latin typeface="Comic Sans MS" panose="030F0702030302020204" pitchFamily="66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56EC7D7-029A-7F27-3020-A1C84FB9A9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9644" y="321381"/>
            <a:ext cx="2724644" cy="75268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D6B854A-98A1-95A7-8B25-3D8459E50B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4257" y="463268"/>
            <a:ext cx="2454513" cy="6342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BE8463C-366A-2BCA-FBF0-8E1EAC01FC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870" y="126215"/>
            <a:ext cx="1106385" cy="1106385"/>
          </a:xfrm>
          <a:prstGeom prst="rect">
            <a:avLst/>
          </a:prstGeom>
        </p:spPr>
      </p:pic>
      <p:pic>
        <p:nvPicPr>
          <p:cNvPr id="11" name="Picture 10" descr="A blue circle with a circle with a circle and a circle with a circle with a circle with a circle with a circle with a circle with a circle with a circle with a circle with a circle&#10;&#10;Description automatically generated">
            <a:extLst>
              <a:ext uri="{FF2B5EF4-FFF2-40B4-BE49-F238E27FC236}">
                <a16:creationId xmlns:a16="http://schemas.microsoft.com/office/drawing/2014/main" id="{37B8E793-61BF-09B1-7CF5-1BA57E162EC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5" y="183197"/>
            <a:ext cx="1077023" cy="107702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6966820-1A8E-2DE9-DB97-163859BE9A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1344" y="83145"/>
            <a:ext cx="1386852" cy="116316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CDA4093-0CFA-A0D3-94C0-441889C6893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27266" y="312173"/>
            <a:ext cx="1672589" cy="76189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6A12D73-B88F-DFC1-2DB3-BF52F4292B9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98888" y="139927"/>
            <a:ext cx="1262414" cy="1106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812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571625"/>
            <a:ext cx="11407806" cy="482029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9. CONCLUSION &amp; FUTURE WORK :</a:t>
            </a:r>
          </a:p>
        </p:txBody>
      </p:sp>
      <p:sp>
        <p:nvSpPr>
          <p:cNvPr id="15" name="Footer Placeholder 13">
            <a:extLst>
              <a:ext uri="{FF2B5EF4-FFF2-40B4-BE49-F238E27FC236}">
                <a16:creationId xmlns:a16="http://schemas.microsoft.com/office/drawing/2014/main" id="{23CDFE78-ED97-1279-FB44-729173AA3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3145" y="6439911"/>
            <a:ext cx="11607378" cy="365125"/>
          </a:xfrm>
        </p:spPr>
        <p:txBody>
          <a:bodyPr/>
          <a:lstStyle/>
          <a:p>
            <a:pPr algn="l"/>
            <a:r>
              <a:rPr lang="en-US" sz="1400" i="1" dirty="0">
                <a:solidFill>
                  <a:schemeClr val="tx1"/>
                </a:solidFill>
                <a:latin typeface="Comic Sans MS" panose="030F0702030302020204" pitchFamily="66" charset="0"/>
              </a:rPr>
              <a:t>5th International Conference on Data Analytics &amp; Management (ICDAM-2024)</a:t>
            </a:r>
            <a:endParaRPr lang="en-IN" sz="1400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E2D527-CAF0-32F5-775B-8B18F4C06D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9644" y="321381"/>
            <a:ext cx="2724644" cy="75268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6737230-DBAC-08A9-18ED-F217004335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4257" y="463268"/>
            <a:ext cx="2454513" cy="6342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4872382-8B04-2C7A-95C3-447D846D52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870" y="126215"/>
            <a:ext cx="1106385" cy="1106385"/>
          </a:xfrm>
          <a:prstGeom prst="rect">
            <a:avLst/>
          </a:prstGeom>
        </p:spPr>
      </p:pic>
      <p:pic>
        <p:nvPicPr>
          <p:cNvPr id="7" name="Picture 6" descr="A blue circle with a circle with a circle and a circle with a circle with a circle with a circle with a circle with a circle with a circle with a circle with a circle with a circle&#10;&#10;Description automatically generated">
            <a:extLst>
              <a:ext uri="{FF2B5EF4-FFF2-40B4-BE49-F238E27FC236}">
                <a16:creationId xmlns:a16="http://schemas.microsoft.com/office/drawing/2014/main" id="{AE650281-3A47-4C4E-9E4D-4D555210365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5" y="183197"/>
            <a:ext cx="1077023" cy="10770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BA7A986-E1E0-F7FA-B62A-C897EBFBC20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1344" y="83145"/>
            <a:ext cx="1386852" cy="116316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DF4ED89-655B-FF4F-83A7-AAA9230C4B4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27266" y="312173"/>
            <a:ext cx="1672589" cy="76189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A9E2479-8A06-0F78-4294-3CA79A769A3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98888" y="139927"/>
            <a:ext cx="1262414" cy="1106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327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733550"/>
            <a:ext cx="11407806" cy="465837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10. REFERENCES :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: PUT ALL THE REFERENCES IN THE PROPER FORMAT.</a:t>
            </a:r>
          </a:p>
        </p:txBody>
      </p:sp>
      <p:sp>
        <p:nvSpPr>
          <p:cNvPr id="15" name="Footer Placeholder 13">
            <a:extLst>
              <a:ext uri="{FF2B5EF4-FFF2-40B4-BE49-F238E27FC236}">
                <a16:creationId xmlns:a16="http://schemas.microsoft.com/office/drawing/2014/main" id="{BF144450-86CC-F97F-1749-EBE9F7610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6837" y="6461449"/>
            <a:ext cx="11987815" cy="321455"/>
          </a:xfrm>
        </p:spPr>
        <p:txBody>
          <a:bodyPr/>
          <a:lstStyle/>
          <a:p>
            <a:pPr algn="l"/>
            <a:r>
              <a:rPr lang="en-US" sz="1400" i="1" dirty="0">
                <a:solidFill>
                  <a:schemeClr val="tx1"/>
                </a:solidFill>
                <a:latin typeface="Comic Sans MS" panose="030F0702030302020204" pitchFamily="66" charset="0"/>
              </a:rPr>
              <a:t>5th International Conference on Data Analytics &amp; Management (ICDAM-2024)</a:t>
            </a:r>
            <a:endParaRPr lang="en-IN" sz="1400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340FA4-308F-E761-6159-C4C29D37D7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9644" y="321381"/>
            <a:ext cx="2724644" cy="75268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A71BA69-1D51-F14B-2B6B-969F7CD898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4257" y="463268"/>
            <a:ext cx="2454513" cy="6342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3D5D485-B1D7-8FCC-A40E-90326D0E40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870" y="126215"/>
            <a:ext cx="1106385" cy="1106385"/>
          </a:xfrm>
          <a:prstGeom prst="rect">
            <a:avLst/>
          </a:prstGeom>
        </p:spPr>
      </p:pic>
      <p:pic>
        <p:nvPicPr>
          <p:cNvPr id="7" name="Picture 6" descr="A blue circle with a circle with a circle and a circle with a circle with a circle with a circle with a circle with a circle with a circle with a circle with a circle with a circle&#10;&#10;Description automatically generated">
            <a:extLst>
              <a:ext uri="{FF2B5EF4-FFF2-40B4-BE49-F238E27FC236}">
                <a16:creationId xmlns:a16="http://schemas.microsoft.com/office/drawing/2014/main" id="{806BEF6E-219B-E640-BEF0-6DF150B1178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5" y="183197"/>
            <a:ext cx="1077023" cy="10770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1177065-C5DF-E5A8-270A-56E5D60658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1344" y="83145"/>
            <a:ext cx="1386852" cy="116316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AAC4118-20D4-F977-C0F2-B95BFBCE56A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27266" y="312173"/>
            <a:ext cx="1672589" cy="76189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0CDF5B3-17B2-6BD4-F34D-AD72DBE30C9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98888" y="139927"/>
            <a:ext cx="1262414" cy="1106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195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452" y="1657350"/>
            <a:ext cx="11611993" cy="473457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1. INDEX:</a:t>
            </a: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68D47CF0-2332-8EC0-AAB1-09BB874F4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1746" y="6460101"/>
            <a:ext cx="11678776" cy="365125"/>
          </a:xfrm>
        </p:spPr>
        <p:txBody>
          <a:bodyPr/>
          <a:lstStyle/>
          <a:p>
            <a:pPr algn="l"/>
            <a:r>
              <a:rPr lang="en-US" sz="1400" i="1" dirty="0">
                <a:solidFill>
                  <a:schemeClr val="tx1"/>
                </a:solidFill>
                <a:latin typeface="Comic Sans MS" panose="030F0702030302020204" pitchFamily="66" charset="0"/>
              </a:rPr>
              <a:t>5th International Conference on Data Analytics &amp; Management (ICDAM-2024)</a:t>
            </a:r>
            <a:endParaRPr lang="en-IN" sz="1400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57BE03-A413-5809-7229-3CB29078F8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9644" y="321381"/>
            <a:ext cx="2724644" cy="75268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F6F1766-1A07-14BE-80E7-4CF76B9EFC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4257" y="463268"/>
            <a:ext cx="2454513" cy="6342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1B4E8C0-270A-E577-E16E-6E29AEED29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870" y="126215"/>
            <a:ext cx="1106385" cy="1106385"/>
          </a:xfrm>
          <a:prstGeom prst="rect">
            <a:avLst/>
          </a:prstGeom>
        </p:spPr>
      </p:pic>
      <p:pic>
        <p:nvPicPr>
          <p:cNvPr id="7" name="Picture 6" descr="A blue circle with a circle with a circle and a circle with a circle with a circle with a circle with a circle with a circle with a circle with a circle with a circle with a circle&#10;&#10;Description automatically generated">
            <a:extLst>
              <a:ext uri="{FF2B5EF4-FFF2-40B4-BE49-F238E27FC236}">
                <a16:creationId xmlns:a16="http://schemas.microsoft.com/office/drawing/2014/main" id="{859E888A-80A1-6F3F-67BC-DDFADF97189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5" y="183197"/>
            <a:ext cx="1077023" cy="10770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0546F62-CAEE-9B66-B89F-00AA7191FD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1344" y="83145"/>
            <a:ext cx="1386852" cy="116316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8F98405-E294-0A6F-AC82-862096F6072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27266" y="312173"/>
            <a:ext cx="1672589" cy="76189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851A84D-6AEC-D94E-AA58-3C9E26C0BD6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98888" y="139927"/>
            <a:ext cx="1262414" cy="1106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737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5213" y="1371000"/>
            <a:ext cx="11633008" cy="509532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2. ABSTRACT:</a:t>
            </a: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51DE3040-F9C4-1D35-B76A-BCE4C8CAB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2414" y="6522792"/>
            <a:ext cx="11878605" cy="320829"/>
          </a:xfrm>
        </p:spPr>
        <p:txBody>
          <a:bodyPr/>
          <a:lstStyle/>
          <a:p>
            <a:pPr algn="l"/>
            <a:r>
              <a:rPr lang="en-US" sz="1400" i="1" dirty="0">
                <a:solidFill>
                  <a:schemeClr val="tx1"/>
                </a:solidFill>
                <a:latin typeface="Comic Sans MS" panose="030F0702030302020204" pitchFamily="66" charset="0"/>
              </a:rPr>
              <a:t>5th International Conference on Data Analytics &amp; Management (ICDAM-2024)</a:t>
            </a:r>
            <a:endParaRPr lang="en-IN" sz="1400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CFBEE60-FFDA-0449-960F-1EC3200A7D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9644" y="321381"/>
            <a:ext cx="2724644" cy="75268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79CEAEB-95B8-6479-9F5F-5006AA8A47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4257" y="463268"/>
            <a:ext cx="2454513" cy="6342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29EA3D9-152A-EE4A-6BDF-03677E4799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870" y="126215"/>
            <a:ext cx="1106385" cy="1106385"/>
          </a:xfrm>
          <a:prstGeom prst="rect">
            <a:avLst/>
          </a:prstGeom>
        </p:spPr>
      </p:pic>
      <p:pic>
        <p:nvPicPr>
          <p:cNvPr id="7" name="Picture 6" descr="A blue circle with a circle with a circle and a circle with a circle with a circle with a circle with a circle with a circle with a circle with a circle with a circle with a circle&#10;&#10;Description automatically generated">
            <a:extLst>
              <a:ext uri="{FF2B5EF4-FFF2-40B4-BE49-F238E27FC236}">
                <a16:creationId xmlns:a16="http://schemas.microsoft.com/office/drawing/2014/main" id="{B9059C60-E5F1-A3FF-DA2C-5DBCE55C79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5" y="183197"/>
            <a:ext cx="1077023" cy="10770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8B35073-69BD-0DAA-8759-39818CEE00A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1344" y="83145"/>
            <a:ext cx="1386852" cy="116316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6CE57EC-10DE-3BC2-6F48-0ACE7746189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27266" y="312173"/>
            <a:ext cx="1672589" cy="76189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D3200CC-0457-5380-A68D-8BEEF0ABA5D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98888" y="139927"/>
            <a:ext cx="1262414" cy="1106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739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5213" y="1365885"/>
            <a:ext cx="11407806" cy="502429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3. INTRODUCTION:</a:t>
            </a:r>
          </a:p>
        </p:txBody>
      </p:sp>
      <p:sp>
        <p:nvSpPr>
          <p:cNvPr id="15" name="Footer Placeholder 13">
            <a:extLst>
              <a:ext uri="{FF2B5EF4-FFF2-40B4-BE49-F238E27FC236}">
                <a16:creationId xmlns:a16="http://schemas.microsoft.com/office/drawing/2014/main" id="{D4AD199D-4600-47B5-4590-8FCA437D9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7271" y="6492875"/>
            <a:ext cx="12056127" cy="365125"/>
          </a:xfrm>
        </p:spPr>
        <p:txBody>
          <a:bodyPr/>
          <a:lstStyle/>
          <a:p>
            <a:pPr algn="l"/>
            <a:r>
              <a:rPr lang="en-US" sz="1400" i="1" dirty="0">
                <a:solidFill>
                  <a:schemeClr val="tx1"/>
                </a:solidFill>
                <a:latin typeface="Comic Sans MS" panose="030F0702030302020204" pitchFamily="66" charset="0"/>
              </a:rPr>
              <a:t>5th International Conference on Data Analytics &amp; Management (ICDAM-2024)</a:t>
            </a:r>
            <a:endParaRPr lang="en-IN" sz="1400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5277F1-0219-E9D1-4006-9279A4904C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9644" y="321381"/>
            <a:ext cx="2724644" cy="75268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522CD4D-2AFD-1AC9-CB5F-D212E75417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4257" y="463268"/>
            <a:ext cx="2454513" cy="6342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9F020B1-372F-4ABB-4E32-734BA4AE7F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870" y="126215"/>
            <a:ext cx="1106385" cy="1106385"/>
          </a:xfrm>
          <a:prstGeom prst="rect">
            <a:avLst/>
          </a:prstGeom>
        </p:spPr>
      </p:pic>
      <p:pic>
        <p:nvPicPr>
          <p:cNvPr id="7" name="Picture 6" descr="A blue circle with a circle with a circle and a circle with a circle with a circle with a circle with a circle with a circle with a circle with a circle with a circle with a circle&#10;&#10;Description automatically generated">
            <a:extLst>
              <a:ext uri="{FF2B5EF4-FFF2-40B4-BE49-F238E27FC236}">
                <a16:creationId xmlns:a16="http://schemas.microsoft.com/office/drawing/2014/main" id="{4031730D-BEAC-EE83-B096-EEC478E5A6E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5" y="183197"/>
            <a:ext cx="1077023" cy="10770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EEEB1EE-75A6-62D6-DE95-C383E423FC0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1344" y="83145"/>
            <a:ext cx="1386852" cy="116316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6C674DE-8594-133D-3113-A2E6FA167A4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27266" y="312173"/>
            <a:ext cx="1672589" cy="76189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AF963E9-2AFA-F7BF-7F42-A5C9F1DE04E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98888" y="139927"/>
            <a:ext cx="1262414" cy="1106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122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457325"/>
            <a:ext cx="11407806" cy="493459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/>
              <a:t>4. </a:t>
            </a:r>
            <a:r>
              <a:rPr lang="en-IN" dirty="0">
                <a:latin typeface="Comic Sans MS" panose="030F0702030302020204" pitchFamily="66" charset="0"/>
              </a:rPr>
              <a:t>LITERATURE REVIEW :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: TRY TO PUT IN A TABULAR FORM</a:t>
            </a:r>
            <a:endParaRPr lang="en-IN" dirty="0"/>
          </a:p>
        </p:txBody>
      </p:sp>
      <p:sp>
        <p:nvSpPr>
          <p:cNvPr id="15" name="Footer Placeholder 13">
            <a:extLst>
              <a:ext uri="{FF2B5EF4-FFF2-40B4-BE49-F238E27FC236}">
                <a16:creationId xmlns:a16="http://schemas.microsoft.com/office/drawing/2014/main" id="{D58FD5A8-0434-B8CD-7DD8-CD467633E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879" y="6454908"/>
            <a:ext cx="11801508" cy="365125"/>
          </a:xfrm>
        </p:spPr>
        <p:txBody>
          <a:bodyPr/>
          <a:lstStyle/>
          <a:p>
            <a:pPr algn="l"/>
            <a:r>
              <a:rPr lang="en-US" sz="1400" i="1" dirty="0">
                <a:solidFill>
                  <a:schemeClr val="tx1"/>
                </a:solidFill>
                <a:latin typeface="Comic Sans MS" panose="030F0702030302020204" pitchFamily="66" charset="0"/>
              </a:rPr>
              <a:t>5th International Conference on Data Analytics &amp; Management (ICDAM-2024)</a:t>
            </a:r>
            <a:endParaRPr lang="en-IN" sz="1400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9AA77A-7BC9-7584-2F69-4276FE96A7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9644" y="321381"/>
            <a:ext cx="2724644" cy="75268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FD0129B-B452-32B5-7286-4BCA78336A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4257" y="463268"/>
            <a:ext cx="2454513" cy="6342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CB8CCD4-2E4B-D138-E953-0C6B57B485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870" y="126215"/>
            <a:ext cx="1106385" cy="1106385"/>
          </a:xfrm>
          <a:prstGeom prst="rect">
            <a:avLst/>
          </a:prstGeom>
        </p:spPr>
      </p:pic>
      <p:pic>
        <p:nvPicPr>
          <p:cNvPr id="7" name="Picture 6" descr="A blue circle with a circle with a circle and a circle with a circle with a circle with a circle with a circle with a circle with a circle with a circle with a circle with a circle&#10;&#10;Description automatically generated">
            <a:extLst>
              <a:ext uri="{FF2B5EF4-FFF2-40B4-BE49-F238E27FC236}">
                <a16:creationId xmlns:a16="http://schemas.microsoft.com/office/drawing/2014/main" id="{744814CA-7B24-3DF3-60E7-46AA877EECE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5" y="183197"/>
            <a:ext cx="1077023" cy="10770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F2E420F-1938-96B8-A66F-EFD5D4D2F99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1344" y="83145"/>
            <a:ext cx="1386852" cy="116316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1046FB3-78E4-E4EC-E936-4F8ADD7EBC0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27266" y="312173"/>
            <a:ext cx="1672589" cy="76189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58BE1A3-98A4-CB3A-0B32-DD94ECE5FFA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98888" y="139927"/>
            <a:ext cx="1262414" cy="1106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261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600200"/>
            <a:ext cx="11407806" cy="479172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5. RESEARCH GAPS :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: TRY TO PUT IN A BULLETS FORM</a:t>
            </a:r>
            <a:endParaRPr lang="en-IN" dirty="0"/>
          </a:p>
          <a:p>
            <a:pPr algn="l"/>
            <a:endParaRPr lang="en-IN" dirty="0">
              <a:latin typeface="Comic Sans MS" panose="030F0702030302020204" pitchFamily="66" charset="0"/>
            </a:endParaRPr>
          </a:p>
        </p:txBody>
      </p:sp>
      <p:sp>
        <p:nvSpPr>
          <p:cNvPr id="15" name="Footer Placeholder 13">
            <a:extLst>
              <a:ext uri="{FF2B5EF4-FFF2-40B4-BE49-F238E27FC236}">
                <a16:creationId xmlns:a16="http://schemas.microsoft.com/office/drawing/2014/main" id="{243A8C51-82F4-468F-E365-16EF72C2D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877" y="6425914"/>
            <a:ext cx="11819265" cy="365125"/>
          </a:xfrm>
        </p:spPr>
        <p:txBody>
          <a:bodyPr/>
          <a:lstStyle/>
          <a:p>
            <a:pPr algn="l"/>
            <a:r>
              <a:rPr lang="en-US" sz="1400" i="1" dirty="0">
                <a:solidFill>
                  <a:schemeClr val="tx1"/>
                </a:solidFill>
                <a:latin typeface="Comic Sans MS" panose="030F0702030302020204" pitchFamily="66" charset="0"/>
              </a:rPr>
              <a:t>5th International Conference on Data Analytics &amp; Management (ICDAM-2024)</a:t>
            </a:r>
            <a:endParaRPr lang="en-IN" sz="1400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BF49E7-4D75-26E4-949C-7930D41D35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9644" y="321381"/>
            <a:ext cx="2724644" cy="75268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CFB9736-305D-AA7C-F660-7015BC4418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4257" y="463268"/>
            <a:ext cx="2454513" cy="6342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85FFF94-6A32-4A45-E2C1-633BBD0549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870" y="126215"/>
            <a:ext cx="1106385" cy="1106385"/>
          </a:xfrm>
          <a:prstGeom prst="rect">
            <a:avLst/>
          </a:prstGeom>
        </p:spPr>
      </p:pic>
      <p:pic>
        <p:nvPicPr>
          <p:cNvPr id="7" name="Picture 6" descr="A blue circle with a circle with a circle and a circle with a circle with a circle with a circle with a circle with a circle with a circle with a circle with a circle with a circle&#10;&#10;Description automatically generated">
            <a:extLst>
              <a:ext uri="{FF2B5EF4-FFF2-40B4-BE49-F238E27FC236}">
                <a16:creationId xmlns:a16="http://schemas.microsoft.com/office/drawing/2014/main" id="{7BC228DF-9A5E-01BB-4699-B46EE002817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5" y="183197"/>
            <a:ext cx="1077023" cy="10770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27C57FB-42C8-8660-2F48-54BC14299D3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1344" y="83145"/>
            <a:ext cx="1386852" cy="116316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E1DD95B-F10B-9C3D-3C9D-6B21A5DEEC8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27266" y="312173"/>
            <a:ext cx="1672589" cy="76189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9FC0B78-D55F-CDFE-3F48-C7643AE0DEF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98888" y="139927"/>
            <a:ext cx="1262414" cy="1106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810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600200"/>
            <a:ext cx="11407806" cy="479172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6. PROPOSED METHODOLOGY :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: IN THE FORM OF FLOW GRAPH</a:t>
            </a:r>
          </a:p>
        </p:txBody>
      </p:sp>
      <p:sp>
        <p:nvSpPr>
          <p:cNvPr id="15" name="Footer Placeholder 13">
            <a:extLst>
              <a:ext uri="{FF2B5EF4-FFF2-40B4-BE49-F238E27FC236}">
                <a16:creationId xmlns:a16="http://schemas.microsoft.com/office/drawing/2014/main" id="{ADB8911D-998E-158D-FF12-66707BA9B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5390" y="6443454"/>
            <a:ext cx="11703854" cy="365125"/>
          </a:xfrm>
        </p:spPr>
        <p:txBody>
          <a:bodyPr/>
          <a:lstStyle/>
          <a:p>
            <a:pPr algn="l"/>
            <a:r>
              <a:rPr lang="en-US" sz="1400" i="1" dirty="0">
                <a:solidFill>
                  <a:schemeClr val="tx1"/>
                </a:solidFill>
                <a:latin typeface="Comic Sans MS" panose="030F0702030302020204" pitchFamily="66" charset="0"/>
              </a:rPr>
              <a:t>5th International Conference on Data Analytics &amp; Management (ICDAM-2024)</a:t>
            </a:r>
            <a:endParaRPr lang="en-IN" sz="1400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E02DA5-5FA7-BB3E-BE04-1B370A5626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9644" y="321381"/>
            <a:ext cx="2724644" cy="75268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DB9D26C-FAE0-AB7A-18FD-4C75CF79F9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4257" y="463268"/>
            <a:ext cx="2454513" cy="6342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8EABFCB-C122-564F-04A0-17E2494332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870" y="126215"/>
            <a:ext cx="1106385" cy="1106385"/>
          </a:xfrm>
          <a:prstGeom prst="rect">
            <a:avLst/>
          </a:prstGeom>
        </p:spPr>
      </p:pic>
      <p:pic>
        <p:nvPicPr>
          <p:cNvPr id="7" name="Picture 6" descr="A blue circle with a circle with a circle and a circle with a circle with a circle with a circle with a circle with a circle with a circle with a circle with a circle with a circle&#10;&#10;Description automatically generated">
            <a:extLst>
              <a:ext uri="{FF2B5EF4-FFF2-40B4-BE49-F238E27FC236}">
                <a16:creationId xmlns:a16="http://schemas.microsoft.com/office/drawing/2014/main" id="{10E906D4-705C-82A1-C796-5CED477C61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5" y="183197"/>
            <a:ext cx="1077023" cy="10770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BC58E96-6B3D-BCDE-CAB7-A532326F6AD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1344" y="83145"/>
            <a:ext cx="1386852" cy="116316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9FD9C19-31F9-FA64-DA69-B3054619A8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27266" y="312173"/>
            <a:ext cx="1672589" cy="76189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848C7BF-34AD-020D-D9FB-63ADCAED09B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98888" y="139927"/>
            <a:ext cx="1262414" cy="1106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536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600200"/>
            <a:ext cx="11407806" cy="479172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7. RESULTS &amp; DISCUSSION: 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 : TRY TO PUT IN A TABULAR/GRAPHICAL FORM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</p:txBody>
      </p:sp>
      <p:sp>
        <p:nvSpPr>
          <p:cNvPr id="15" name="Footer Placeholder 13">
            <a:extLst>
              <a:ext uri="{FF2B5EF4-FFF2-40B4-BE49-F238E27FC236}">
                <a16:creationId xmlns:a16="http://schemas.microsoft.com/office/drawing/2014/main" id="{31533E7A-E876-6B26-2B58-3EC4E81BF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8755" y="6468486"/>
            <a:ext cx="11651767" cy="365125"/>
          </a:xfrm>
        </p:spPr>
        <p:txBody>
          <a:bodyPr/>
          <a:lstStyle/>
          <a:p>
            <a:pPr algn="l"/>
            <a:r>
              <a:rPr lang="en-US" sz="1400" i="1" dirty="0">
                <a:solidFill>
                  <a:schemeClr val="tx1"/>
                </a:solidFill>
                <a:latin typeface="Comic Sans MS" panose="030F0702030302020204" pitchFamily="66" charset="0"/>
              </a:rPr>
              <a:t>5th International Conference on Data Analytics &amp; Management (ICDAM-2024)</a:t>
            </a:r>
            <a:endParaRPr lang="en-IN" sz="1400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BD96D43-4FC1-EC4D-83B4-E52E9CEC78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9644" y="321381"/>
            <a:ext cx="2724644" cy="75268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248424E-B68A-EAAE-77D6-60F1EFFCEE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4257" y="463268"/>
            <a:ext cx="2454513" cy="6342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623BEC7-C529-C3C4-1D30-222586C140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870" y="126215"/>
            <a:ext cx="1106385" cy="1106385"/>
          </a:xfrm>
          <a:prstGeom prst="rect">
            <a:avLst/>
          </a:prstGeom>
        </p:spPr>
      </p:pic>
      <p:pic>
        <p:nvPicPr>
          <p:cNvPr id="7" name="Picture 6" descr="A blue circle with a circle with a circle and a circle with a circle with a circle with a circle with a circle with a circle with a circle with a circle with a circle with a circle&#10;&#10;Description automatically generated">
            <a:extLst>
              <a:ext uri="{FF2B5EF4-FFF2-40B4-BE49-F238E27FC236}">
                <a16:creationId xmlns:a16="http://schemas.microsoft.com/office/drawing/2014/main" id="{3EA8806F-75D8-5B96-36A4-EF44935AFE4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5" y="183197"/>
            <a:ext cx="1077023" cy="10770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5CF81D4-B2E8-33AE-87CA-C754DF5FB4B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1344" y="83145"/>
            <a:ext cx="1386852" cy="116316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A93070C-2267-6C7A-BB1E-B6E42C6C59A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27266" y="312173"/>
            <a:ext cx="1672589" cy="76189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FFD1E54-EC13-6A6C-5B51-960012B7FC5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98888" y="139927"/>
            <a:ext cx="1262414" cy="1106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468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B304A5B-A54F-4A67-93A1-9C57D7288E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39" y="1600200"/>
            <a:ext cx="11407806" cy="479172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IN" dirty="0">
                <a:latin typeface="Comic Sans MS" panose="030F0702030302020204" pitchFamily="66" charset="0"/>
              </a:rPr>
              <a:t>8. COMPARATIVE ANALYSIS: 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endParaRPr lang="en-IN" dirty="0">
              <a:latin typeface="Comic Sans MS" panose="030F0702030302020204" pitchFamily="66" charset="0"/>
            </a:endParaRPr>
          </a:p>
          <a:p>
            <a:pPr algn="l"/>
            <a:r>
              <a:rPr lang="en-IN" dirty="0">
                <a:latin typeface="Comic Sans MS" panose="030F0702030302020204" pitchFamily="66" charset="0"/>
              </a:rPr>
              <a:t>NOTE  : TRY TO PUT IN A TABULAR/GRAPHICAL FORM</a:t>
            </a:r>
          </a:p>
          <a:p>
            <a:pPr algn="l"/>
            <a:endParaRPr lang="en-IN" dirty="0">
              <a:latin typeface="Comic Sans MS" panose="030F0702030302020204" pitchFamily="66" charset="0"/>
            </a:endParaRPr>
          </a:p>
        </p:txBody>
      </p:sp>
      <p:sp>
        <p:nvSpPr>
          <p:cNvPr id="15" name="Footer Placeholder 13">
            <a:extLst>
              <a:ext uri="{FF2B5EF4-FFF2-40B4-BE49-F238E27FC236}">
                <a16:creationId xmlns:a16="http://schemas.microsoft.com/office/drawing/2014/main" id="{19DB1F3B-EBBB-EAFD-0A83-F7AECA9AC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3144" y="6459872"/>
            <a:ext cx="11730487" cy="365125"/>
          </a:xfrm>
        </p:spPr>
        <p:txBody>
          <a:bodyPr/>
          <a:lstStyle/>
          <a:p>
            <a:pPr algn="l"/>
            <a:r>
              <a:rPr lang="en-US" sz="1400" i="1" dirty="0">
                <a:solidFill>
                  <a:schemeClr val="tx1"/>
                </a:solidFill>
                <a:latin typeface="Comic Sans MS" panose="030F0702030302020204" pitchFamily="66" charset="0"/>
              </a:rPr>
              <a:t>5th International Conference on Data Analytics &amp; Management (ICDAM-2024)</a:t>
            </a:r>
            <a:endParaRPr lang="en-IN" sz="1400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3E9D06-C58C-514F-C41B-0E6FC23576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9644" y="321381"/>
            <a:ext cx="2724644" cy="75268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E5E327A-9178-49D6-0FC0-759806A00F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4257" y="463268"/>
            <a:ext cx="2454513" cy="6342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996316E-295E-5611-1179-752537F562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870" y="126215"/>
            <a:ext cx="1106385" cy="1106385"/>
          </a:xfrm>
          <a:prstGeom prst="rect">
            <a:avLst/>
          </a:prstGeom>
        </p:spPr>
      </p:pic>
      <p:pic>
        <p:nvPicPr>
          <p:cNvPr id="7" name="Picture 6" descr="A blue circle with a circle with a circle and a circle with a circle with a circle with a circle with a circle with a circle with a circle with a circle with a circle with a circle&#10;&#10;Description automatically generated">
            <a:extLst>
              <a:ext uri="{FF2B5EF4-FFF2-40B4-BE49-F238E27FC236}">
                <a16:creationId xmlns:a16="http://schemas.microsoft.com/office/drawing/2014/main" id="{5A244E93-744E-AD18-D022-0604A14C49B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5" y="183197"/>
            <a:ext cx="1077023" cy="10770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5165AE5-7484-ED77-6C49-3A42F8B7D8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1344" y="83145"/>
            <a:ext cx="1386852" cy="116316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F2E5883-535D-31C8-814B-FA8B4EE6AF6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27266" y="312173"/>
            <a:ext cx="1672589" cy="76189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256E850-4121-2C5A-EC02-D3F465A5BC0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98888" y="139927"/>
            <a:ext cx="1262414" cy="1106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08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242</Words>
  <Application>Microsoft Office PowerPoint</Application>
  <PresentationFormat>Widescreen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MOOLCHAND SHARMA</dc:creator>
  <cp:lastModifiedBy>MOOLCHAND SHARMA</cp:lastModifiedBy>
  <cp:revision>16</cp:revision>
  <dcterms:created xsi:type="dcterms:W3CDTF">2021-02-05T14:09:33Z</dcterms:created>
  <dcterms:modified xsi:type="dcterms:W3CDTF">2024-05-12T12:17:14Z</dcterms:modified>
</cp:coreProperties>
</file>