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15/06/22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15/06/22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79E0-AE4B-443A-B706-E9336E2A033A}" type="datetime1">
              <a:rPr lang="en-IN" smtClean="0"/>
              <a:t>15/06/22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C40-9A28-4915-87D9-F21430F4582D}" type="datetime1">
              <a:rPr lang="en-IN" smtClean="0"/>
              <a:t>15/06/22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4F61-A72D-47AB-B4C3-4F43AD0A32CC}" type="datetime1">
              <a:rPr lang="en-IN" smtClean="0"/>
              <a:t>15/06/22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C179-F1B2-4AC4-B918-797EED3C2BBC}" type="datetime1">
              <a:rPr lang="en-IN" smtClean="0"/>
              <a:t>15/06/22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1B55-9E00-4A1A-BBAC-863EF197F6B9}" type="datetime1">
              <a:rPr lang="en-IN" smtClean="0"/>
              <a:t>15/06/22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F340-A21F-4D97-85F1-0DFB22960BCF}" type="datetime1">
              <a:rPr lang="en-IN" smtClean="0"/>
              <a:t>15/06/22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6A22-C21D-42F5-A451-C3B1D54F9ACD}" type="datetime1">
              <a:rPr lang="en-IN" smtClean="0"/>
              <a:t>15/06/22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A80-8EEB-43B2-B954-2445775909FC}" type="datetime1">
              <a:rPr lang="en-IN" smtClean="0"/>
              <a:t>15/06/22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6693-10B5-4C2E-88F6-1EF5588C2197}" type="datetime1">
              <a:rPr lang="en-IN" smtClean="0"/>
              <a:t>15/06/22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09E-ABE5-44AA-B093-FDB870F5DE32}" type="datetime1">
              <a:rPr lang="en-IN" smtClean="0"/>
              <a:t>15/06/22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B4-82D6-4D23-BAFE-D8055255E829}" type="datetime1">
              <a:rPr lang="en-IN" smtClean="0"/>
              <a:t>15/06/22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1507-B170-49D3-AC27-6346FE1BA60C}" type="datetime1">
              <a:rPr lang="en-IN" smtClean="0"/>
              <a:t>15/06/22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95" y="1290763"/>
            <a:ext cx="11842810" cy="5163106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3rd INTERNATIONAL CONFERENCE ON DATA ANALYTICS AND MANAGEMENT (ICDAM-2022)</a:t>
            </a:r>
          </a:p>
          <a:p>
            <a:r>
              <a:rPr lang="en-IN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25 June 2022.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1F5554-C45E-4BED-BD4F-A962394E46BC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648FD98-AF0A-44A7-B9FF-A3DCE87AF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012AFEC-E5FB-408C-8E26-F68563ABE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7E6A23-3AD3-4DAF-8BC4-91AD1616D560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EC51C0-C0EE-4A3A-BBA8-19A7BC16E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FEA5689-8344-4FC0-923C-CA542A4BF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CD0BF54-154F-443B-A830-9E8F9E6708F1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C22B3B9-557A-43B0-B533-B406C1C73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DDEDFB-2634-41BA-B6CD-AE4D4A671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57350"/>
            <a:ext cx="11407806" cy="47345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177687-EAAF-465C-9E1E-3707BC6B7859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95207F6-044F-4FDF-82FC-8E8FCD59A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66C4A88-2FD2-439A-A479-4A6369202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52575"/>
            <a:ext cx="11407806" cy="48393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3634134-43B8-4DBD-A924-6A2E3E8CF16B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AFC4F3-5137-41D8-A3BD-661807888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F88A8DC-5BE6-4091-B2FE-5E56DBBD8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04975"/>
            <a:ext cx="11407806" cy="46869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10C8E7A-545B-4FC2-915B-50716E54B93E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0B4ABAD-4156-4B1D-B0AD-6AC8B144DD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8065314-A3C5-4CBE-9E50-6A8A49B41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4185813-B121-49D8-9A10-D5EB8A17F7D4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6F88465-93AF-4959-A694-4E74CDC65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321F491-28D2-47FC-AED0-6BBA52A39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5. RESEARCH GAPS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BULLETS FORM</a:t>
            </a:r>
            <a:endParaRPr lang="en-IN" dirty="0"/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34690F-7677-420B-A8A9-1B6C13E00705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98CF71-941A-421C-B033-DE81DADFA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EE43EEC-F4FF-42EB-93DA-7E6C5A175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8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CB78A3-528F-45EA-8B8E-D7A341934F1C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DF3D6-A7DB-4070-9B1C-CCC256A8EC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1070DEC-E1DD-483B-B64E-218A78E10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29829EB-51EB-4873-9BCA-8593E513FB40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AA3BFB3-ED68-4EFA-A899-1099F6DA3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97E8D78-4791-4E34-8F54-593CE92D1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A0B728F-C559-471C-8ADD-6AEB600221B7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155884F-D7F2-44E4-B0B4-360140EED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066784D-FDA3-410B-B779-A281C7C1F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131</Words>
  <Application>Microsoft Macintosh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Deepak Gupta</cp:lastModifiedBy>
  <cp:revision>13</cp:revision>
  <dcterms:created xsi:type="dcterms:W3CDTF">2021-02-05T14:09:33Z</dcterms:created>
  <dcterms:modified xsi:type="dcterms:W3CDTF">2022-06-15T06:38:23Z</dcterms:modified>
</cp:coreProperties>
</file>